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</p:sldIdLst>
  <p:sldSz cx="12192000" cy="6858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09" name="Shape 10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524000" y="3602037"/>
            <a:ext cx="9144000" cy="1655765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0" algn="ctr">
              <a:buSzTx/>
              <a:buFontTx/>
              <a:buNone/>
              <a:defRPr sz="2400"/>
            </a:lvl2pPr>
            <a:lvl3pPr marL="0" indent="0" algn="ctr">
              <a:buSzTx/>
              <a:buFontTx/>
              <a:buNone/>
              <a:defRPr sz="2400"/>
            </a:lvl3pPr>
            <a:lvl4pPr marL="0" indent="0" algn="ctr">
              <a:buSzTx/>
              <a:buFontTx/>
              <a:buNone/>
              <a:defRPr sz="2400"/>
            </a:lvl4pPr>
            <a:lvl5pPr marL="0" indent="0" algn="ctr">
              <a:buSzTx/>
              <a:buFontTx/>
              <a:buNone/>
              <a:defRPr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Titeltekst"/>
          <p:cNvSpPr txBox="1"/>
          <p:nvPr>
            <p:ph type="title"/>
          </p:nvPr>
        </p:nvSpPr>
        <p:spPr>
          <a:xfrm>
            <a:off x="1188721" y="5177790"/>
            <a:ext cx="9814560" cy="1200153"/>
          </a:xfrm>
          <a:prstGeom prst="rect">
            <a:avLst/>
          </a:prstGeom>
        </p:spPr>
        <p:txBody>
          <a:bodyPr/>
          <a:lstStyle>
            <a:lvl1pPr>
              <a:defRPr sz="570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93" name="Dianummer"/>
          <p:cNvSpPr txBox="1"/>
          <p:nvPr>
            <p:ph type="sldNum" sz="quarter" idx="2"/>
          </p:nvPr>
        </p:nvSpPr>
        <p:spPr>
          <a:xfrm>
            <a:off x="8478981" y="6232200"/>
            <a:ext cx="258620" cy="248301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en object 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Titeltekst</a:t>
            </a:r>
          </a:p>
        </p:txBody>
      </p:sp>
      <p:sp>
        <p:nvSpPr>
          <p:cNvPr id="101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02" name="Dianummer"/>
          <p:cNvSpPr txBox="1"/>
          <p:nvPr>
            <p:ph type="sldNum" sz="quarter" idx="2"/>
          </p:nvPr>
        </p:nvSpPr>
        <p:spPr>
          <a:xfrm>
            <a:off x="11095181" y="6414762"/>
            <a:ext cx="258620" cy="2483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21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2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eltekst"/>
          <p:cNvSpPr txBox="1"/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30" name="Hoofdtekst - niveau één…"/>
          <p:cNvSpPr txBox="1"/>
          <p:nvPr>
            <p:ph type="body" sz="quarter" idx="1"/>
          </p:nvPr>
        </p:nvSpPr>
        <p:spPr>
          <a:xfrm>
            <a:off x="831850" y="4589462"/>
            <a:ext cx="10515600" cy="150019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9" name="Hoofdtekst - niveau één…"/>
          <p:cNvSpPr txBox="1"/>
          <p:nvPr>
            <p:ph type="body"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eltekst"/>
          <p:cNvSpPr txBox="1"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8" name="Hoofdtekst - niveau één…"/>
          <p:cNvSpPr txBox="1"/>
          <p:nvPr>
            <p:ph type="body" sz="quarter" idx="1"/>
          </p:nvPr>
        </p:nvSpPr>
        <p:spPr>
          <a:xfrm>
            <a:off x="839787" y="1681163"/>
            <a:ext cx="5157790" cy="82391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0">
              <a:buSzTx/>
              <a:buFontTx/>
              <a:buNone/>
              <a:defRPr b="1" sz="2400"/>
            </a:lvl2pPr>
            <a:lvl3pPr marL="0" indent="0">
              <a:buSzTx/>
              <a:buFontTx/>
              <a:buNone/>
              <a:defRPr b="1" sz="2400"/>
            </a:lvl3pPr>
            <a:lvl4pPr marL="0" indent="0">
              <a:buSzTx/>
              <a:buFontTx/>
              <a:buNone/>
              <a:defRPr b="1" sz="2400"/>
            </a:lvl4pPr>
            <a:lvl5pPr marL="0" indent="0">
              <a:buSzTx/>
              <a:buFontTx/>
              <a:buNone/>
              <a:defRPr b="1" sz="24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9" name="Tijdelijke aanduiding voor tekst 4"/>
          <p:cNvSpPr/>
          <p:nvPr>
            <p:ph type="body" sz="quarter" idx="21"/>
          </p:nvPr>
        </p:nvSpPr>
        <p:spPr>
          <a:xfrm>
            <a:off x="6172200" y="1681163"/>
            <a:ext cx="5183188" cy="823914"/>
          </a:xfrm>
          <a:prstGeom prst="rect">
            <a:avLst/>
          </a:prstGeom>
        </p:spPr>
        <p:txBody>
          <a:bodyPr anchor="b"/>
          <a:lstStyle/>
          <a:p>
            <a:pPr/>
          </a:p>
        </p:txBody>
      </p:sp>
      <p:sp>
        <p:nvSpPr>
          <p:cNvPr id="5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Titeltekst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73" name="Hoofdtekst - niveau één…"/>
          <p:cNvSpPr txBox="1"/>
          <p:nvPr>
            <p:ph type="body" sz="half" idx="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4" name="Tijdelijke aanduiding voor tekst 3"/>
          <p:cNvSpPr/>
          <p:nvPr>
            <p:ph type="body" sz="quarter" idx="21"/>
          </p:nvPr>
        </p:nvSpPr>
        <p:spPr>
          <a:xfrm>
            <a:off x="839786" y="2057400"/>
            <a:ext cx="3932242" cy="3811588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7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eltekst"/>
          <p:cNvSpPr txBox="1"/>
          <p:nvPr>
            <p:ph type="title"/>
          </p:nvPr>
        </p:nvSpPr>
        <p:spPr>
          <a:xfrm>
            <a:off x="839787" y="457200"/>
            <a:ext cx="3932240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/>
            <a:r>
              <a:t>Titeltekst</a:t>
            </a:r>
          </a:p>
        </p:txBody>
      </p:sp>
      <p:sp>
        <p:nvSpPr>
          <p:cNvPr id="83" name="Tijdelijke aanduiding voor afbeelding 2"/>
          <p:cNvSpPr/>
          <p:nvPr>
            <p:ph type="pic" sz="half" idx="21"/>
          </p:nvPr>
        </p:nvSpPr>
        <p:spPr>
          <a:xfrm>
            <a:off x="5183187" y="987425"/>
            <a:ext cx="6172203" cy="48736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4" name="Hoofdtekst - niveau één…"/>
          <p:cNvSpPr txBox="1"/>
          <p:nvPr>
            <p:ph type="body" sz="quarter" idx="1"/>
          </p:nvPr>
        </p:nvSpPr>
        <p:spPr>
          <a:xfrm>
            <a:off x="839787" y="2057400"/>
            <a:ext cx="3932240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0">
              <a:buSzTx/>
              <a:buFontTx/>
              <a:buNone/>
              <a:defRPr sz="1600"/>
            </a:lvl2pPr>
            <a:lvl3pPr marL="0" indent="0">
              <a:buSzTx/>
              <a:buFontTx/>
              <a:buNone/>
              <a:defRPr sz="1600"/>
            </a:lvl3pPr>
            <a:lvl4pPr marL="0" indent="0">
              <a:buSzTx/>
              <a:buFontTx/>
              <a:buNone/>
              <a:defRPr sz="1600"/>
            </a:lvl4pPr>
            <a:lvl5pPr marL="0" indent="0">
              <a:buSzTx/>
              <a:buFontTx/>
              <a:buNone/>
              <a:defRPr sz="16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8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8" tIns="45718" rIns="45718" bIns="45718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11095181" y="6414762"/>
            <a:ext cx="258620" cy="248302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914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4400" u="none"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234438" marR="0" indent="-320038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b="0" baseline="0" cap="none" i="0" spc="0" strike="noStrike" sz="2800" u="none"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1.png"/><Relationship Id="rId3" Type="http://schemas.openxmlformats.org/officeDocument/2006/relationships/image" Target="../media/image1.jpeg"/><Relationship Id="rId4" Type="http://schemas.openxmlformats.org/officeDocument/2006/relationships/image" Target="../media/image2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tif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tif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tif"/><Relationship Id="rId3" Type="http://schemas.openxmlformats.org/officeDocument/2006/relationships/image" Target="../media/image10.tif"/><Relationship Id="rId4" Type="http://schemas.openxmlformats.org/officeDocument/2006/relationships/image" Target="../media/image11.tif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3" Type="http://schemas.openxmlformats.org/officeDocument/2006/relationships/image" Target="../media/image1.tif"/><Relationship Id="rId4" Type="http://schemas.openxmlformats.org/officeDocument/2006/relationships/image" Target="../media/image2.tif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5" Type="http://schemas.openxmlformats.org/officeDocument/2006/relationships/image" Target="../media/image7.jpeg"/><Relationship Id="rId6" Type="http://schemas.openxmlformats.org/officeDocument/2006/relationships/image" Target="../media/image8.jpeg"/><Relationship Id="rId7" Type="http://schemas.openxmlformats.org/officeDocument/2006/relationships/image" Target="../media/image9.jpeg"/><Relationship Id="rId8" Type="http://schemas.openxmlformats.org/officeDocument/2006/relationships/image" Target="../media/image10.jpe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tif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5.tif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6.tif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roepeer"/>
          <p:cNvGrpSpPr/>
          <p:nvPr/>
        </p:nvGrpSpPr>
        <p:grpSpPr>
          <a:xfrm>
            <a:off x="5656162" y="1353541"/>
            <a:ext cx="6176851" cy="4150918"/>
            <a:chOff x="-1" y="-1"/>
            <a:chExt cx="6176849" cy="4150917"/>
          </a:xfrm>
        </p:grpSpPr>
        <p:pic>
          <p:nvPicPr>
            <p:cNvPr id="111" name="Graphic 1" descr="Graphic 1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2" y="-2"/>
              <a:ext cx="6176851" cy="247074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2" name="image4.jpeg" descr="image4.jpe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79754" y="2361914"/>
              <a:ext cx="6038658" cy="178900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114" name="Picture 4" descr="Picture 4"/>
          <p:cNvPicPr>
            <a:picLocks noChangeAspect="1"/>
          </p:cNvPicPr>
          <p:nvPr/>
        </p:nvPicPr>
        <p:blipFill>
          <a:blip r:embed="rId4">
            <a:extLst/>
          </a:blip>
          <a:srcRect l="21019" t="0" r="46040" b="0"/>
          <a:stretch>
            <a:fillRect/>
          </a:stretch>
        </p:blipFill>
        <p:spPr>
          <a:xfrm>
            <a:off x="-24219" y="0"/>
            <a:ext cx="4141502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Picture 4" descr="Picture 4"/>
          <p:cNvPicPr>
            <a:picLocks noChangeAspect="1"/>
          </p:cNvPicPr>
          <p:nvPr/>
        </p:nvPicPr>
        <p:blipFill>
          <a:blip r:embed="rId4">
            <a:extLst/>
          </a:blip>
          <a:srcRect l="15266" t="0" r="43816" b="0"/>
          <a:stretch>
            <a:fillRect/>
          </a:stretch>
        </p:blipFill>
        <p:spPr>
          <a:xfrm>
            <a:off x="-36343" y="0"/>
            <a:ext cx="5144226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0490" y="0"/>
            <a:ext cx="10291020" cy="6858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4" name="Groepeer"/>
          <p:cNvGrpSpPr/>
          <p:nvPr/>
        </p:nvGrpSpPr>
        <p:grpSpPr>
          <a:xfrm>
            <a:off x="846544" y="-191242"/>
            <a:ext cx="10498912" cy="7061561"/>
            <a:chOff x="0" y="0"/>
            <a:chExt cx="10498910" cy="7061559"/>
          </a:xfrm>
        </p:grpSpPr>
        <p:pic>
          <p:nvPicPr>
            <p:cNvPr id="161" name="Afbeelding" descr="Afbeelding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2132" r="0" b="2132"/>
            <a:stretch>
              <a:fillRect/>
            </a:stretch>
          </p:blipFill>
          <p:spPr>
            <a:xfrm>
              <a:off x="4742159" y="3595537"/>
              <a:ext cx="5756752" cy="346602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2" name="Afbeelding" descr="Afbeeldi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190478"/>
              <a:ext cx="4572000" cy="6858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3" name="Afbeelding" descr="Afbeeldi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4745709" y="0"/>
              <a:ext cx="5749572" cy="341380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20190219_TT_ICONEN_CMYK-8-cirkel-met-alle-iconen.jpg" descr="20190219_TT_ICONEN_CMYK-8-cirkel-met-alle-icone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262385" y="189347"/>
            <a:ext cx="7667229" cy="5785845"/>
          </a:xfrm>
          <a:prstGeom prst="rect">
            <a:avLst/>
          </a:prstGeom>
          <a:ln w="12700">
            <a:miter lim="400000"/>
          </a:ln>
        </p:spPr>
      </p:pic>
      <p:sp>
        <p:nvSpPr>
          <p:cNvPr id="118" name="Rechthoek"/>
          <p:cNvSpPr/>
          <p:nvPr/>
        </p:nvSpPr>
        <p:spPr>
          <a:xfrm>
            <a:off x="8905775" y="2570477"/>
            <a:ext cx="2018615" cy="59224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19" name="Rechthoek"/>
          <p:cNvSpPr/>
          <p:nvPr/>
        </p:nvSpPr>
        <p:spPr>
          <a:xfrm>
            <a:off x="5992066" y="163965"/>
            <a:ext cx="1938409" cy="110118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20" name="Zeven werelden van techniek"/>
          <p:cNvSpPr txBox="1"/>
          <p:nvPr/>
        </p:nvSpPr>
        <p:spPr>
          <a:xfrm>
            <a:off x="3663855" y="6238742"/>
            <a:ext cx="5390512" cy="548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200">
                <a:solidFill>
                  <a:srgbClr val="49539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Zeven werelden van techniek</a:t>
            </a:r>
          </a:p>
        </p:txBody>
      </p:sp>
      <p:pic>
        <p:nvPicPr>
          <p:cNvPr id="121" name="Afbeelding" descr="Afbeeldi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60505" y="158606"/>
            <a:ext cx="1597214" cy="16148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2" name="Afbeelding" descr="Afbeeldi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47522" y="361876"/>
            <a:ext cx="1726373" cy="6488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26_53d93749f5_NOS-Ziekenhuis-Dordrecht-095.jpg" descr="26_53d93749f5_NOS-Ziekenhuis-Dordrecht-095.jpg"/>
          <p:cNvPicPr>
            <a:picLocks noChangeAspect="1"/>
          </p:cNvPicPr>
          <p:nvPr/>
        </p:nvPicPr>
        <p:blipFill>
          <a:blip r:embed="rId2">
            <a:extLst/>
          </a:blip>
          <a:srcRect l="14080" t="0" r="38473" b="0"/>
          <a:stretch>
            <a:fillRect/>
          </a:stretch>
        </p:blipFill>
        <p:spPr>
          <a:xfrm>
            <a:off x="-2531" y="-8517"/>
            <a:ext cx="3534790" cy="2483369"/>
          </a:xfrm>
          <a:prstGeom prst="rect">
            <a:avLst/>
          </a:prstGeom>
          <a:ln w="12700">
            <a:miter lim="400000"/>
          </a:ln>
        </p:spPr>
      </p:pic>
      <p:pic>
        <p:nvPicPr>
          <p:cNvPr id="125" name="luiinhangmat2.jpg" descr="luiinhangmat2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503477" y="2506134"/>
            <a:ext cx="3721528" cy="24832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26" name="20190417_-_mri.jpg" descr="20190417_-_mri.jpg"/>
          <p:cNvPicPr>
            <a:picLocks noChangeAspect="1"/>
          </p:cNvPicPr>
          <p:nvPr/>
        </p:nvPicPr>
        <p:blipFill>
          <a:blip r:embed="rId4">
            <a:extLst/>
          </a:blip>
          <a:srcRect l="0" t="3646" r="11162" b="0"/>
          <a:stretch>
            <a:fillRect/>
          </a:stretch>
        </p:blipFill>
        <p:spPr>
          <a:xfrm>
            <a:off x="8113930" y="-8510"/>
            <a:ext cx="4072239" cy="2637798"/>
          </a:xfrm>
          <a:prstGeom prst="rect">
            <a:avLst/>
          </a:prstGeom>
          <a:ln w="12700">
            <a:miter lim="400000"/>
          </a:ln>
        </p:spPr>
      </p:pic>
      <p:pic>
        <p:nvPicPr>
          <p:cNvPr id="127" name="header.jpg" descr="header.jpg"/>
          <p:cNvPicPr>
            <a:picLocks noChangeAspect="1"/>
          </p:cNvPicPr>
          <p:nvPr/>
        </p:nvPicPr>
        <p:blipFill>
          <a:blip r:embed="rId5">
            <a:extLst/>
          </a:blip>
          <a:srcRect l="47837" t="0" r="0" b="0"/>
          <a:stretch>
            <a:fillRect/>
          </a:stretch>
        </p:blipFill>
        <p:spPr>
          <a:xfrm>
            <a:off x="-7133" y="2449359"/>
            <a:ext cx="3463881" cy="4434953"/>
          </a:xfrm>
          <a:prstGeom prst="rect">
            <a:avLst/>
          </a:prstGeom>
          <a:ln w="12700">
            <a:miter lim="400000"/>
          </a:ln>
        </p:spPr>
      </p:pic>
      <p:pic>
        <p:nvPicPr>
          <p:cNvPr id="128" name="iStock-612824880-hardlopen-workout.jpg" descr="iStock-612824880-hardlopen-workout.jpg"/>
          <p:cNvPicPr>
            <a:picLocks noChangeAspect="1"/>
          </p:cNvPicPr>
          <p:nvPr/>
        </p:nvPicPr>
        <p:blipFill>
          <a:blip r:embed="rId6">
            <a:extLst/>
          </a:blip>
          <a:srcRect l="0" t="2604" r="0" b="0"/>
          <a:stretch>
            <a:fillRect/>
          </a:stretch>
        </p:blipFill>
        <p:spPr>
          <a:xfrm>
            <a:off x="3236086" y="-14250"/>
            <a:ext cx="5338828" cy="3470952"/>
          </a:xfrm>
          <a:prstGeom prst="rect">
            <a:avLst/>
          </a:prstGeom>
          <a:ln w="12700">
            <a:miter lim="400000"/>
          </a:ln>
        </p:spPr>
      </p:pic>
      <p:pic>
        <p:nvPicPr>
          <p:cNvPr id="129" name="artsen.jpg" descr="artsen.jpg"/>
          <p:cNvPicPr>
            <a:picLocks noChangeAspect="1"/>
          </p:cNvPicPr>
          <p:nvPr/>
        </p:nvPicPr>
        <p:blipFill>
          <a:blip r:embed="rId7">
            <a:extLst/>
          </a:blip>
          <a:srcRect l="0" t="0" r="6219" b="0"/>
          <a:stretch>
            <a:fillRect/>
          </a:stretch>
        </p:blipFill>
        <p:spPr>
          <a:xfrm>
            <a:off x="7220790" y="4954527"/>
            <a:ext cx="4966899" cy="192592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0" name="adobestock_281898370_nw.jpg" descr="adobestock_281898370_nw.jp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3265253" y="3398694"/>
            <a:ext cx="5305894" cy="35415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35639" y="-131361"/>
            <a:ext cx="7120722" cy="712072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381000"/>
            <a:ext cx="12192000" cy="609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09243" y="791853"/>
            <a:ext cx="5715003" cy="57150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3948" y="1625290"/>
            <a:ext cx="5010152" cy="40481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Driehoek 40"/>
          <p:cNvSpPr/>
          <p:nvPr/>
        </p:nvSpPr>
        <p:spPr>
          <a:xfrm rot="16200000">
            <a:off x="7378557" y="5099525"/>
            <a:ext cx="1624029" cy="495222"/>
          </a:xfrm>
          <a:prstGeom prst="triangle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8" tIns="45718" rIns="45718" bIns="45718"/>
          <a:lstStyle/>
          <a:p>
            <a:pPr defTabSz="822960">
              <a:defRPr sz="1000">
                <a:latin typeface="Gill Sans"/>
                <a:ea typeface="Gill Sans"/>
                <a:cs typeface="Gill Sans"/>
                <a:sym typeface="Gill Sans"/>
              </a:defRPr>
            </a:pPr>
          </a:p>
        </p:txBody>
      </p:sp>
      <p:pic>
        <p:nvPicPr>
          <p:cNvPr id="140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07838" y="0"/>
            <a:ext cx="7201723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Pijl"/>
          <p:cNvSpPr/>
          <p:nvPr/>
        </p:nvSpPr>
        <p:spPr>
          <a:xfrm rot="909869">
            <a:off x="4353233" y="3023342"/>
            <a:ext cx="504552" cy="355348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4D401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42" name="Pijl"/>
          <p:cNvSpPr/>
          <p:nvPr/>
        </p:nvSpPr>
        <p:spPr>
          <a:xfrm rot="1141917">
            <a:off x="5610533" y="3596070"/>
            <a:ext cx="504552" cy="355348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4D401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43" name="Pijl"/>
          <p:cNvSpPr/>
          <p:nvPr/>
        </p:nvSpPr>
        <p:spPr>
          <a:xfrm rot="17701926">
            <a:off x="3261033" y="3239653"/>
            <a:ext cx="504552" cy="355350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4D401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44" name="Pijl"/>
          <p:cNvSpPr/>
          <p:nvPr/>
        </p:nvSpPr>
        <p:spPr>
          <a:xfrm rot="20460000">
            <a:off x="7058331" y="3721841"/>
            <a:ext cx="504552" cy="355348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4D401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45" name="Pijl"/>
          <p:cNvSpPr/>
          <p:nvPr/>
        </p:nvSpPr>
        <p:spPr>
          <a:xfrm rot="4264611">
            <a:off x="8747431" y="3276710"/>
            <a:ext cx="504552" cy="355349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FFFFF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46" name="Pijl"/>
          <p:cNvSpPr/>
          <p:nvPr/>
        </p:nvSpPr>
        <p:spPr>
          <a:xfrm rot="7209869">
            <a:off x="8555728" y="5159752"/>
            <a:ext cx="504552" cy="355349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FFFFF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47" name="Pijl"/>
          <p:cNvSpPr/>
          <p:nvPr/>
        </p:nvSpPr>
        <p:spPr>
          <a:xfrm rot="9860977">
            <a:off x="7256688" y="6109441"/>
            <a:ext cx="504552" cy="355348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FFFFF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48" name="Pijl"/>
          <p:cNvSpPr/>
          <p:nvPr/>
        </p:nvSpPr>
        <p:spPr>
          <a:xfrm rot="10740304">
            <a:off x="5356533" y="6329919"/>
            <a:ext cx="504552" cy="355350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FFFFF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49" name="Pijl"/>
          <p:cNvSpPr/>
          <p:nvPr/>
        </p:nvSpPr>
        <p:spPr>
          <a:xfrm rot="11023566">
            <a:off x="3638977" y="6287241"/>
            <a:ext cx="504552" cy="355348"/>
          </a:xfrm>
          <a:prstGeom prst="rightArrow">
            <a:avLst>
              <a:gd name="adj1" fmla="val 41188"/>
              <a:gd name="adj2" fmla="val 81280"/>
            </a:avLst>
          </a:prstGeom>
          <a:solidFill>
            <a:srgbClr val="FFFFFF"/>
          </a:solidFill>
          <a:ln w="38100">
            <a:solidFill>
              <a:srgbClr val="4E5056"/>
            </a:solidFill>
            <a:miter/>
          </a:ln>
        </p:spPr>
        <p:txBody>
          <a:bodyPr lIns="45718" tIns="45718" rIns="45718" bIns="45718" anchor="ctr"/>
          <a:lstStyle/>
          <a:p>
            <a:pPr/>
          </a:p>
        </p:txBody>
      </p:sp>
      <p:sp>
        <p:nvSpPr>
          <p:cNvPr id="150" name="+"/>
          <p:cNvSpPr txBox="1"/>
          <p:nvPr/>
        </p:nvSpPr>
        <p:spPr>
          <a:xfrm>
            <a:off x="7314727" y="3220286"/>
            <a:ext cx="287567" cy="4546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2900"/>
            </a:lvl1pPr>
          </a:lstStyle>
          <a:p>
            <a:pPr/>
            <a:r>
              <a:t>+</a:t>
            </a:r>
          </a:p>
        </p:txBody>
      </p:sp>
      <p:sp>
        <p:nvSpPr>
          <p:cNvPr id="151" name="-"/>
          <p:cNvSpPr txBox="1"/>
          <p:nvPr/>
        </p:nvSpPr>
        <p:spPr>
          <a:xfrm>
            <a:off x="8171022" y="2420290"/>
            <a:ext cx="240221" cy="5394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8" tIns="45718" rIns="45718" bIns="45718">
            <a:spAutoFit/>
          </a:bodyPr>
          <a:lstStyle>
            <a:lvl1pPr>
              <a:defRPr sz="3500"/>
            </a:lvl1pPr>
          </a:lstStyle>
          <a:p>
            <a:pPr/>
            <a:r>
              <a:t>-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71419" y="696020"/>
            <a:ext cx="9144001" cy="564832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Afbeelding" descr="Afbeelding"/>
          <p:cNvPicPr>
            <a:picLocks noChangeAspect="1"/>
          </p:cNvPicPr>
          <p:nvPr/>
        </p:nvPicPr>
        <p:blipFill>
          <a:blip r:embed="rId2">
            <a:extLst/>
          </a:blip>
          <a:srcRect l="0" t="5572" r="0" b="20325"/>
          <a:stretch>
            <a:fillRect/>
          </a:stretch>
        </p:blipFill>
        <p:spPr>
          <a:xfrm>
            <a:off x="0" y="1090414"/>
            <a:ext cx="12192000" cy="46773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Kantoorthema">
  <a:themeElements>
    <a:clrScheme name="Kantoorthema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Kantoorthema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